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695E82-01AA-40FC-AF71-222FF5CC4D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EC92238-517A-4F7B-8856-DCD6EA8115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CA0DC37-2F0E-4F7E-A816-1018AC661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4AD83-225E-452F-8D23-DF178D7D088E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50E294D-7280-483D-844C-3F95BA378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06DC794-0577-4A85-9245-CA2CC3F5C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976C8-B208-4C33-BBB7-5019DDDAE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706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98B18A-4125-4DF9-8DFC-C66E29E0A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1876454-4CB5-49A3-BB95-06372282CD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E0FFE2C-853A-4D41-84A3-A4A976F2D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4AD83-225E-452F-8D23-DF178D7D088E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5BF25FD-A7DA-4D8D-A2E7-5363DEC3E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0AC95D4-44B9-43A7-BF6F-13A58C8E7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976C8-B208-4C33-BBB7-5019DDDAE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67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96C2634-95A5-447F-979A-694F35D175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0D9A771-9241-40C1-802C-14BD3D87BB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9C64CB5-0E8E-41A3-A9B0-033E9E6B5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4AD83-225E-452F-8D23-DF178D7D088E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81EB16-B658-40CB-A903-034E7B1B8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A881C90-8264-46D8-83B6-DEA0DF443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976C8-B208-4C33-BBB7-5019DDDAE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106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AD4647-0442-435F-9EBD-F216A7D49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B81F6D-75C9-47F4-A44C-F6380D19E3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361BCC-6D7C-4166-A28B-7366C629D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4AD83-225E-452F-8D23-DF178D7D088E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BA5418D-076F-49CD-B065-65A32AB2E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9E1A35-A760-46AC-A93A-D6FD85865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976C8-B208-4C33-BBB7-5019DDDAE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54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DA0046-09DE-4FF2-A808-27A02E85A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5783776-82AC-4489-9752-BCF450DFCE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6BCADB9-E868-4591-87D5-996E8EE4A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4AD83-225E-452F-8D23-DF178D7D088E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DD7317E-C76B-4F95-8A88-9B7A7FEAF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A53D2CF-EB56-4CE7-9F6C-D0A79970E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976C8-B208-4C33-BBB7-5019DDDAE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197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CEBB96-D7AD-4525-A909-B6F9912FB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5D02A4-6A65-4378-A606-158EDCD77A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58232C-AB28-4611-9FE6-FF3D5C17F3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3446C28-605F-4188-B84B-8ADFB402B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4AD83-225E-452F-8D23-DF178D7D088E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4E6D7E0-6213-4E8F-96ED-F7FB18AD8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EA7F516-EC65-4B77-B710-3DC785BE4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976C8-B208-4C33-BBB7-5019DDDAE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526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8BE059-67F2-45C1-9EAE-D196E5143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A7AD7E1-410B-4A46-BA51-96994ED38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40D9CBD-F461-4305-B7B0-EB79D71EC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B9F0C39-16B8-4432-A501-9472320060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6C2C943-C14A-4B54-B162-102AB5DD24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ACA0B82-6AA0-4AFD-91F8-5064DF6F5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4AD83-225E-452F-8D23-DF178D7D088E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204E6C1-DE47-4CDD-A646-8E43BD060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0013B36-86B0-43C8-BBD2-F1A677131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976C8-B208-4C33-BBB7-5019DDDAE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314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61E396-330B-4E3E-9F10-3CC6A0D14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5656263-C7F2-4708-BA1F-CE3301970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4AD83-225E-452F-8D23-DF178D7D088E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C07EB7B-CF63-458D-B04A-21356858D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DABFF40-A84B-4758-9DF6-69C6ACFDD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976C8-B208-4C33-BBB7-5019DDDAE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701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F9E996E-15C2-4D0F-97B3-65FC568A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4AD83-225E-452F-8D23-DF178D7D088E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02C52F3-58C9-45F8-B757-1EECB02C4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EC13A88-CA1C-4221-9A5C-BBD99C42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976C8-B208-4C33-BBB7-5019DDDAE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CD17E7-7FEB-4A58-9698-5F279AD53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8DC9F30-7BC0-4A12-9CA7-55C7D87EA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DB86340-2D8B-4A49-BBBD-54257AEC06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26B94C6-CE25-46E6-8C1B-947EB3BD5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4AD83-225E-452F-8D23-DF178D7D088E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FED0166-8222-4E34-A0BB-4845D1C16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F85B07C-6592-45E0-A132-4A5121D9E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976C8-B208-4C33-BBB7-5019DDDAE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308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C216D0-01AE-45FE-9C6C-068F8645A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6762916-A6E9-492A-8EEA-1D6CC9ABF5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6C9741A-609F-4F63-9E88-C2879DB1D1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59AD3B7-B008-46EC-955A-BA6A57747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4AD83-225E-452F-8D23-DF178D7D088E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687F3BF-1540-4C0E-AD18-DC4D0D167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5C62EE9-AEA3-46DA-A403-0F1B21CF2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976C8-B208-4C33-BBB7-5019DDDAE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608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6CDD0E-D4CD-44FC-A003-F9833E3B1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699117A-C706-4A72-91BB-A06FAB898D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1F8D19-9083-42C5-888D-5E2050D3A3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4AD83-225E-452F-8D23-DF178D7D088E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50893CB-13D7-4838-85A6-D88A7E3744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AA184DE-7F0E-48E6-B74E-4580B2CC69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3976C8-B208-4C33-BBB7-5019DDDAE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394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1C8B49B-E984-4FA5-96C0-A60B170A25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9103" y="-657538"/>
            <a:ext cx="12491103" cy="751553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B1DAB9-694D-413E-AFFC-F44BB546D5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94248"/>
            <a:ext cx="9144000" cy="405952"/>
          </a:xfrm>
        </p:spPr>
        <p:txBody>
          <a:bodyPr>
            <a:normAutofit fontScale="90000"/>
          </a:bodyPr>
          <a:lstStyle/>
          <a:p>
            <a:r>
              <a:rPr lang="ru-RU" dirty="0">
                <a:effectLst/>
              </a:rPr>
              <a:t>Если плавать то по всей </a:t>
            </a:r>
            <a:r>
              <a:rPr lang="ru-RU" dirty="0"/>
              <a:t>Р</a:t>
            </a:r>
            <a:r>
              <a:rPr lang="ru-RU" dirty="0">
                <a:effectLst/>
              </a:rPr>
              <a:t>оссии!</a:t>
            </a:r>
            <a:endParaRPr lang="en-US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AA67C45-1C73-40BD-AD42-5BA619E097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532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64F08E53-39CB-45A7-B672-BE3FC918BF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748" y="0"/>
            <a:ext cx="12321748" cy="6930984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01390C-01B8-4C3F-9C12-5DE7FD2D3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128436" cy="1325563"/>
          </a:xfrm>
        </p:spPr>
        <p:txBody>
          <a:bodyPr/>
          <a:lstStyle/>
          <a:p>
            <a:r>
              <a:rPr lang="en-US" dirty="0"/>
              <a:t>И</a:t>
            </a:r>
            <a:r>
              <a:rPr lang="ru-RU" dirty="0"/>
              <a:t>д</a:t>
            </a:r>
            <a:r>
              <a:rPr lang="en-US" dirty="0"/>
              <a:t>е</a:t>
            </a:r>
            <a:r>
              <a:rPr lang="ru-RU" dirty="0"/>
              <a:t>я</a:t>
            </a:r>
            <a:r>
              <a:rPr lang="en-US" dirty="0"/>
              <a:t> </a:t>
            </a:r>
            <a:r>
              <a:rPr lang="en-US" dirty="0" err="1"/>
              <a:t>Сайта</a:t>
            </a:r>
            <a:endParaRPr lang="en-US" dirty="0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92F337E1-CC43-419B-BC1C-77A80C6F96E8}"/>
              </a:ext>
            </a:extLst>
          </p:cNvPr>
          <p:cNvSpPr txBox="1">
            <a:spLocks/>
          </p:cNvSpPr>
          <p:nvPr/>
        </p:nvSpPr>
        <p:spPr>
          <a:xfrm>
            <a:off x="838200" y="1518553"/>
            <a:ext cx="11126002" cy="30534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С</a:t>
            </a:r>
            <a:r>
              <a:rPr lang="ru-RU" dirty="0"/>
              <a:t>о</a:t>
            </a:r>
            <a:r>
              <a:rPr lang="en-US" dirty="0"/>
              <a:t>з</a:t>
            </a:r>
            <a:r>
              <a:rPr lang="ru-RU" dirty="0"/>
              <a:t>д</a:t>
            </a:r>
            <a:r>
              <a:rPr lang="en-US" dirty="0"/>
              <a:t>а</a:t>
            </a:r>
            <a:r>
              <a:rPr lang="ru-RU" dirty="0"/>
              <a:t>т</a:t>
            </a:r>
            <a:r>
              <a:rPr lang="en-US" dirty="0"/>
              <a:t>ь </a:t>
            </a:r>
            <a:r>
              <a:rPr lang="ru-RU" dirty="0"/>
              <a:t>и</a:t>
            </a:r>
            <a:r>
              <a:rPr lang="en-US" dirty="0"/>
              <a:t> </a:t>
            </a:r>
            <a:r>
              <a:rPr lang="ru-RU" dirty="0"/>
              <a:t>с</a:t>
            </a:r>
            <a:r>
              <a:rPr lang="en-US" dirty="0"/>
              <a:t>в</a:t>
            </a:r>
            <a:r>
              <a:rPr lang="ru-RU" dirty="0"/>
              <a:t>е</a:t>
            </a:r>
            <a:r>
              <a:rPr lang="en-US" dirty="0"/>
              <a:t>р</a:t>
            </a:r>
            <a:r>
              <a:rPr lang="ru-RU" dirty="0"/>
              <a:t>с</a:t>
            </a:r>
            <a:r>
              <a:rPr lang="en-US" dirty="0"/>
              <a:t>т</a:t>
            </a:r>
            <a:r>
              <a:rPr lang="ru-RU" dirty="0"/>
              <a:t>а</a:t>
            </a:r>
            <a:r>
              <a:rPr lang="en-US" dirty="0"/>
              <a:t>т</a:t>
            </a:r>
            <a:r>
              <a:rPr lang="ru-RU" dirty="0"/>
              <a:t>ь</a:t>
            </a:r>
            <a:r>
              <a:rPr lang="en-US" dirty="0"/>
              <a:t> </a:t>
            </a:r>
            <a:r>
              <a:rPr lang="ru-RU" dirty="0"/>
              <a:t>с</a:t>
            </a:r>
            <a:r>
              <a:rPr lang="en-US" dirty="0"/>
              <a:t>а</a:t>
            </a:r>
            <a:r>
              <a:rPr lang="ru-RU" dirty="0"/>
              <a:t>й</a:t>
            </a:r>
            <a:r>
              <a:rPr lang="en-US" dirty="0"/>
              <a:t>т </a:t>
            </a:r>
            <a:r>
              <a:rPr lang="ru-RU" dirty="0"/>
              <a:t>в</a:t>
            </a:r>
            <a:r>
              <a:rPr lang="en-US" dirty="0"/>
              <a:t> </a:t>
            </a:r>
            <a:r>
              <a:rPr lang="ru-RU" dirty="0"/>
              <a:t>к</a:t>
            </a:r>
            <a:r>
              <a:rPr lang="en-US" dirty="0"/>
              <a:t>о</a:t>
            </a:r>
            <a:r>
              <a:rPr lang="ru-RU" dirty="0"/>
              <a:t>т</a:t>
            </a:r>
            <a:r>
              <a:rPr lang="en-US" dirty="0"/>
              <a:t>о</a:t>
            </a:r>
            <a:r>
              <a:rPr lang="ru-RU" dirty="0"/>
              <a:t>р</a:t>
            </a:r>
            <a:r>
              <a:rPr lang="en-US" dirty="0"/>
              <a:t>о</a:t>
            </a:r>
            <a:r>
              <a:rPr lang="ru-RU" dirty="0"/>
              <a:t>м</a:t>
            </a:r>
            <a:r>
              <a:rPr lang="en-US" dirty="0"/>
              <a:t> </a:t>
            </a:r>
            <a:r>
              <a:rPr lang="ru-RU" dirty="0"/>
              <a:t>б</a:t>
            </a:r>
            <a:r>
              <a:rPr lang="en-US" dirty="0"/>
              <a:t>у</a:t>
            </a:r>
            <a:r>
              <a:rPr lang="ru-RU" dirty="0"/>
              <a:t>д</a:t>
            </a:r>
            <a:r>
              <a:rPr lang="en-US" dirty="0"/>
              <a:t>е</a:t>
            </a:r>
            <a:r>
              <a:rPr lang="ru-RU" dirty="0"/>
              <a:t>т</a:t>
            </a:r>
            <a:r>
              <a:rPr lang="en-US" dirty="0"/>
              <a:t> </a:t>
            </a:r>
            <a:r>
              <a:rPr lang="ru-RU" dirty="0"/>
              <a:t>у</a:t>
            </a:r>
            <a:r>
              <a:rPr lang="en-US" dirty="0"/>
              <a:t>д</a:t>
            </a:r>
            <a:r>
              <a:rPr lang="ru-RU" dirty="0"/>
              <a:t>о</a:t>
            </a:r>
            <a:r>
              <a:rPr lang="en-US" dirty="0"/>
              <a:t>б</a:t>
            </a:r>
            <a:r>
              <a:rPr lang="ru-RU" dirty="0"/>
              <a:t>н</a:t>
            </a:r>
            <a:r>
              <a:rPr lang="en-US" dirty="0"/>
              <a:t>о </a:t>
            </a:r>
            <a:r>
              <a:rPr lang="ru-RU" dirty="0"/>
              <a:t>в</a:t>
            </a:r>
            <a:r>
              <a:rPr lang="en-US" dirty="0"/>
              <a:t>ы</a:t>
            </a:r>
            <a:r>
              <a:rPr lang="ru-RU" dirty="0"/>
              <a:t>б</a:t>
            </a:r>
            <a:r>
              <a:rPr lang="en-US" dirty="0"/>
              <a:t>е</a:t>
            </a:r>
            <a:r>
              <a:rPr lang="ru-RU" dirty="0"/>
              <a:t>р</a:t>
            </a:r>
            <a:r>
              <a:rPr lang="en-US" dirty="0"/>
              <a:t>а</a:t>
            </a:r>
            <a:r>
              <a:rPr lang="ru-RU" dirty="0"/>
              <a:t>т</a:t>
            </a:r>
            <a:r>
              <a:rPr lang="en-US" dirty="0"/>
              <a:t>ь </a:t>
            </a:r>
            <a:r>
              <a:rPr lang="ru-RU" dirty="0"/>
              <a:t>д</a:t>
            </a:r>
            <a:r>
              <a:rPr lang="en-US" dirty="0"/>
              <a:t>л</a:t>
            </a:r>
            <a:r>
              <a:rPr lang="ru-RU" dirty="0"/>
              <a:t>я</a:t>
            </a:r>
            <a:r>
              <a:rPr lang="en-US" dirty="0"/>
              <a:t> </a:t>
            </a:r>
            <a:r>
              <a:rPr lang="ru-RU" dirty="0"/>
              <a:t>с</a:t>
            </a:r>
            <a:r>
              <a:rPr lang="en-US" dirty="0"/>
              <a:t>е</a:t>
            </a:r>
            <a:r>
              <a:rPr lang="ru-RU" dirty="0"/>
              <a:t>б</a:t>
            </a:r>
            <a:r>
              <a:rPr lang="en-US" dirty="0"/>
              <a:t>я </a:t>
            </a:r>
            <a:r>
              <a:rPr lang="ru-RU" dirty="0"/>
              <a:t>п</a:t>
            </a:r>
            <a:r>
              <a:rPr lang="en-US" dirty="0"/>
              <a:t>у</a:t>
            </a:r>
            <a:r>
              <a:rPr lang="ru-RU" dirty="0"/>
              <a:t>т</a:t>
            </a:r>
            <a:r>
              <a:rPr lang="en-US" dirty="0"/>
              <a:t>е</a:t>
            </a:r>
            <a:r>
              <a:rPr lang="ru-RU" dirty="0"/>
              <a:t>ш</a:t>
            </a:r>
            <a:r>
              <a:rPr lang="en-US" dirty="0"/>
              <a:t>е</a:t>
            </a:r>
            <a:r>
              <a:rPr lang="ru-RU" dirty="0"/>
              <a:t>с</a:t>
            </a:r>
            <a:r>
              <a:rPr lang="en-US" dirty="0"/>
              <a:t>т</a:t>
            </a:r>
            <a:r>
              <a:rPr lang="ru-RU" dirty="0"/>
              <a:t>в</a:t>
            </a:r>
            <a:r>
              <a:rPr lang="en-US" dirty="0"/>
              <a:t>и</a:t>
            </a:r>
            <a:r>
              <a:rPr lang="ru-RU" dirty="0"/>
              <a:t>е</a:t>
            </a:r>
            <a:r>
              <a:rPr lang="en-US" dirty="0"/>
              <a:t> </a:t>
            </a:r>
            <a:r>
              <a:rPr lang="ru-RU" dirty="0"/>
              <a:t>н</a:t>
            </a:r>
            <a:r>
              <a:rPr lang="en-US" dirty="0"/>
              <a:t>а </a:t>
            </a:r>
            <a:r>
              <a:rPr lang="ru-RU" dirty="0"/>
              <a:t>т</a:t>
            </a:r>
            <a:r>
              <a:rPr lang="en-US" dirty="0"/>
              <a:t>е</a:t>
            </a:r>
            <a:r>
              <a:rPr lang="ru-RU" dirty="0"/>
              <a:t>п</a:t>
            </a:r>
            <a:r>
              <a:rPr lang="en-US" dirty="0"/>
              <a:t>л</a:t>
            </a:r>
            <a:r>
              <a:rPr lang="ru-RU" dirty="0"/>
              <a:t>о</a:t>
            </a:r>
            <a:r>
              <a:rPr lang="en-US" dirty="0"/>
              <a:t>х</a:t>
            </a:r>
            <a:r>
              <a:rPr lang="ru-RU" dirty="0"/>
              <a:t>о</a:t>
            </a:r>
            <a:r>
              <a:rPr lang="en-US" dirty="0"/>
              <a:t>д</a:t>
            </a:r>
            <a:r>
              <a:rPr lang="ru-RU" dirty="0"/>
              <a:t>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16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>
            <a:extLst>
              <a:ext uri="{FF2B5EF4-FFF2-40B4-BE49-F238E27FC236}">
                <a16:creationId xmlns:a16="http://schemas.microsoft.com/office/drawing/2014/main" id="{4810EC8C-5AA9-48C4-9579-D369B88B44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82D30D-380A-4AFF-BF6E-789C0B1F1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568" y="1819797"/>
            <a:ext cx="4845148" cy="3783529"/>
          </a:xfrm>
        </p:spPr>
        <p:txBody>
          <a:bodyPr>
            <a:normAutofit fontScale="90000"/>
          </a:bodyPr>
          <a:lstStyle/>
          <a:p>
            <a:r>
              <a:rPr lang="en-US" dirty="0"/>
              <a:t>С</a:t>
            </a:r>
            <a:r>
              <a:rPr lang="ru-RU" dirty="0"/>
              <a:t>а</a:t>
            </a:r>
            <a:r>
              <a:rPr lang="en-US" dirty="0"/>
              <a:t>й</a:t>
            </a:r>
            <a:r>
              <a:rPr lang="ru-RU" dirty="0"/>
              <a:t>т</a:t>
            </a:r>
            <a:r>
              <a:rPr lang="en-US" dirty="0"/>
              <a:t> </a:t>
            </a:r>
            <a:r>
              <a:rPr lang="ru-RU" dirty="0"/>
              <a:t>с</a:t>
            </a:r>
            <a:r>
              <a:rPr lang="en-US" dirty="0"/>
              <a:t> </a:t>
            </a:r>
            <a:r>
              <a:rPr lang="en-US" dirty="0" err="1"/>
              <a:t>товар</a:t>
            </a:r>
            <a:r>
              <a:rPr lang="ru-RU" dirty="0"/>
              <a:t>а</a:t>
            </a:r>
            <a:r>
              <a:rPr lang="en-US" dirty="0"/>
              <a:t>м</a:t>
            </a:r>
            <a:r>
              <a:rPr lang="ru-RU" dirty="0"/>
              <a:t>и</a:t>
            </a:r>
            <a:r>
              <a:rPr lang="en-US" dirty="0"/>
              <a:t> и </a:t>
            </a:r>
            <a:r>
              <a:rPr lang="en-US" dirty="0" err="1"/>
              <a:t>рабочи</a:t>
            </a:r>
            <a:r>
              <a:rPr lang="ru-RU" dirty="0"/>
              <a:t>ми</a:t>
            </a:r>
            <a:r>
              <a:rPr lang="en-US" dirty="0"/>
              <a:t> </a:t>
            </a:r>
            <a:r>
              <a:rPr lang="en-US" dirty="0" err="1"/>
              <a:t>кнопк</a:t>
            </a:r>
            <a:r>
              <a:rPr lang="ru-RU" dirty="0" err="1"/>
              <a:t>ами</a:t>
            </a:r>
            <a:br>
              <a:rPr lang="en-US" dirty="0"/>
            </a:br>
            <a:r>
              <a:rPr lang="en-US" dirty="0"/>
              <a:t>,</a:t>
            </a:r>
            <a:r>
              <a:rPr lang="ru-RU" dirty="0"/>
              <a:t> так же можно оставить отзыв о путешествии и подписаться на рассылку</a:t>
            </a:r>
            <a:endParaRPr lang="en-US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C75E1E7-FABC-4ED8-9D14-A1CF73410B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914" y="1843549"/>
            <a:ext cx="5144086" cy="257481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47FC7B2-A647-401F-B731-432AB8D995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368" y="4525549"/>
            <a:ext cx="7860632" cy="162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3318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9D16C05F-C2A7-4619-8FF4-3F17B1DA1B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899" y="1731006"/>
            <a:ext cx="6462535" cy="4761869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6A76A3-DD03-47C1-8E1C-206C08FD2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Конечный результат</a:t>
            </a:r>
            <a:endParaRPr lang="en-US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A2A05E2C-1A5D-457E-8547-BADE52D60280}"/>
              </a:ext>
            </a:extLst>
          </p:cNvPr>
          <p:cNvSpPr/>
          <p:nvPr/>
        </p:nvSpPr>
        <p:spPr>
          <a:xfrm>
            <a:off x="838200" y="1690688"/>
            <a:ext cx="36798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В начале нас встречает один главный вопрос</a:t>
            </a:r>
            <a:r>
              <a:rPr lang="en-US" dirty="0"/>
              <a:t>, </a:t>
            </a:r>
            <a:r>
              <a:rPr lang="ru-RU" dirty="0"/>
              <a:t>если нажать на да то мы перейдем на главную страницу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813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4D10BE-AA61-44B6-8375-494020C46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C56E050-3AB4-436C-A8EB-0BBC106EE7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83447" y="0"/>
            <a:ext cx="15314221" cy="6953615"/>
          </a:xfrm>
        </p:spPr>
      </p:pic>
    </p:spTree>
    <p:extLst>
      <p:ext uri="{BB962C8B-B14F-4D97-AF65-F5344CB8AC3E}">
        <p14:creationId xmlns:p14="http://schemas.microsoft.com/office/powerpoint/2010/main" val="1745867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849CAA8D-D6EE-4597-B8F1-37F056B656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977" y="313004"/>
            <a:ext cx="8610384" cy="6231992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CC399F-17AD-494F-A352-D68C5D3B9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239" y="4317693"/>
            <a:ext cx="10515600" cy="1325563"/>
          </a:xfrm>
        </p:spPr>
        <p:txBody>
          <a:bodyPr/>
          <a:lstStyle/>
          <a:p>
            <a:r>
              <a:rPr lang="ru-RU" dirty="0"/>
              <a:t>Каталог товаров</a:t>
            </a:r>
            <a:endParaRPr lang="en-US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7D26613-1F94-4CA9-A281-D097206DA1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3090" y="2460087"/>
            <a:ext cx="1393873" cy="108936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1F1F682-0A08-4183-A2D9-66862EA3DF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2488" y="4515958"/>
            <a:ext cx="1393873" cy="106252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95A961F-34AC-4CB5-9813-F5AB4A899E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499" y="2721912"/>
            <a:ext cx="1966913" cy="120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974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ECDF6C-B295-45EE-917D-FC9517024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7EAF84F-71E9-4F77-ABE0-54E9114A3E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5" y="0"/>
            <a:ext cx="12106275" cy="6809781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64F9CE4-3420-458B-B5EA-732D5D6E20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21" y="3230696"/>
            <a:ext cx="4653954" cy="39660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8A7F57C-0DE6-444E-AEC6-0F6419FF23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21" y="2044701"/>
            <a:ext cx="4653954" cy="39660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82CB002-8430-4AF5-92FF-995089598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21" y="858706"/>
            <a:ext cx="4653954" cy="39660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D7AA310-2ACA-4CF3-984B-FB590ADCA9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21" y="4416691"/>
            <a:ext cx="4653954" cy="39660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F709422-40B2-4A03-9050-02FB10FD96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3510" y="5417226"/>
            <a:ext cx="2141265" cy="91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521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36E139-DFF6-4B76-9555-4E5D3D744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Так же сам сайт можно скачать и посмотреть через </a:t>
            </a:r>
            <a:r>
              <a:rPr lang="en-US" dirty="0"/>
              <a:t>GitHub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DACC015-E05E-4788-9853-A25919D44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https://github.com/BaldiKalabar/soo-end/tree/main</a:t>
            </a:r>
          </a:p>
        </p:txBody>
      </p:sp>
    </p:spTree>
    <p:extLst>
      <p:ext uri="{BB962C8B-B14F-4D97-AF65-F5344CB8AC3E}">
        <p14:creationId xmlns:p14="http://schemas.microsoft.com/office/powerpoint/2010/main" val="100349883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161</Words>
  <Application>Microsoft Office PowerPoint</Application>
  <PresentationFormat>Широкоэкранный</PresentationFormat>
  <Paragraphs>9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Если плавать то по всей России!</vt:lpstr>
      <vt:lpstr>Идея Сайта</vt:lpstr>
      <vt:lpstr>Сайт с товарами и рабочими кнопками , так же можно оставить отзыв о путешествии и подписаться на рассылку</vt:lpstr>
      <vt:lpstr>Конечный результат</vt:lpstr>
      <vt:lpstr>Презентация PowerPoint</vt:lpstr>
      <vt:lpstr>Каталог товаров</vt:lpstr>
      <vt:lpstr>Презентация PowerPoint</vt:lpstr>
      <vt:lpstr>Так же сам сайт можно скачать и посмотреть через GitHub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Если плавать то по всей России!</dc:title>
  <dc:creator>Студент159</dc:creator>
  <cp:lastModifiedBy>Студент159</cp:lastModifiedBy>
  <cp:revision>5</cp:revision>
  <dcterms:created xsi:type="dcterms:W3CDTF">2024-09-23T12:45:39Z</dcterms:created>
  <dcterms:modified xsi:type="dcterms:W3CDTF">2024-09-23T13:18:30Z</dcterms:modified>
</cp:coreProperties>
</file>

<file path=docProps/thumbnail.jpeg>
</file>